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359" r:id="rId12"/>
    <p:sldId id="362" r:id="rId13"/>
    <p:sldId id="364" r:id="rId14"/>
    <p:sldId id="365" r:id="rId15"/>
    <p:sldId id="366" r:id="rId16"/>
    <p:sldId id="367" r:id="rId17"/>
    <p:sldId id="368" r:id="rId18"/>
    <p:sldId id="300" r:id="rId19"/>
    <p:sldId id="3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58"/>
    <p:restoredTop sz="93662"/>
  </p:normalViewPr>
  <p:slideViewPr>
    <p:cSldViewPr snapToGrid="0">
      <p:cViewPr varScale="1">
        <p:scale>
          <a:sx n="66" d="100"/>
          <a:sy n="66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ags" Target="../tags/tag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72F7-0EF1-516E-CCE5-13F687B9F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F3704-D403-5351-CF93-2383AED2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C076C-5981-24FE-11E5-433A11D2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CE11E-BED9-6C04-1D92-61577205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77297-7414-4F21-F475-7DE081FA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349A-1F64-46A6-F74E-B3FEAA9A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50993-AFDA-5FAE-502C-CF1A29A24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33651-1ED4-224C-9E00-76EF4461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DC49-5658-A051-FB24-6ABE08BA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861CD-1E16-15B8-2701-22B5670D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5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FDEF5-5548-D61D-30E4-848B6B65A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FFCB5-1F2E-BBA5-45C7-F4A95965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5B670-7CD0-BD78-231A-AE6C1323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D937-E856-20D2-491B-0D9E5E34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28D5-624D-B630-C6C5-031EE2B2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4529" y="1567547"/>
            <a:ext cx="10585327" cy="4838018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1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x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071" y="580306"/>
            <a:ext cx="11055448" cy="55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ZA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/>
          </p:nvPr>
        </p:nvSpPr>
        <p:spPr>
          <a:xfrm>
            <a:off x="571500" y="1268760"/>
            <a:ext cx="5102357" cy="4536504"/>
          </a:xfrm>
          <a:prstGeom prst="rect">
            <a:avLst/>
          </a:prstGeom>
        </p:spPr>
        <p:txBody>
          <a:bodyPr/>
          <a:lstStyle>
            <a:lvl1pPr>
              <a:defRPr lang="en-US" sz="1600" b="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6536862" y="1268760"/>
            <a:ext cx="5102357" cy="4536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AEBD1B0-92C6-C945-B363-A31C73E135EE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41496243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11A4-8680-D071-6D59-964CEC79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F6531-0EF9-7C69-E834-4EDAB8FD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331F-6D4D-12DD-28DC-207D2C95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C8F6B-FC61-087D-202E-C21855BE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56E7D-A5A4-7847-EF3E-5878B036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9AA2-64B1-98F6-28EA-E07DD475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3BE05-E440-B634-1D88-A4F271AD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812AB-30D2-403F-1A07-F9084420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6C46-7A8E-3FB1-648B-FD806C2C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F9DE5-D835-7145-6F0C-22B27595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1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0B2E-7073-D194-BC83-A610160D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D371-9564-2845-AEC0-64C7E84E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B0141-D427-67EE-AE1B-BB00C4E45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A266D-60E2-BAEE-4448-E6F23EFB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8D45-45D4-D168-B039-05C91F9A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450B5-AB28-BE63-C79A-57AE5753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83EC-A3BA-D994-4512-CAB005DC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7AFF8-8429-7A1E-5A73-97C449DA4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DA574-682E-DD5A-1419-BB0B7A028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6D8D5-DDCB-3D12-5B2E-DE329C5FB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1C1D6-9261-B803-1788-657FC4732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8FBD3-E821-3D2F-5A93-49F1ECB1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8C0AC-89A6-2777-B777-42E376C6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3675F-E105-ACB2-64D9-1D5E863A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4AE4-5E55-73AD-86BD-56D3AC7F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86C4F-BC2A-A232-D916-FD4BA4FF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43E74-0D9E-E78F-BFF1-6DE70421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CECD9-0A53-8F8A-388C-D07E328F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7B581-F75F-B939-F12B-B02B8A08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0C9DB-5FD7-33A5-DA7B-82B0A9F3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F9732-970C-5766-5DF4-61A345E0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5D67-317C-A6BA-BB30-AA23B431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02DC5-EA39-ED95-2442-E0A7F20C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68B3-7C6B-1A7F-316C-99CB7242E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82218-9A2E-69C1-BE0C-BF1A44CF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3E910-5204-E2C7-8931-AB252B28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B2E2F-9C6D-A0AD-8042-776C3688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5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9BFC-191A-5530-CD5C-025EE014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605B4-A6E2-B41A-7DE9-0C0EB760A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BBC0D-837C-64F4-9377-E8A36A50A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302C6-8D08-F40F-20FD-E823C98F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82E22-D240-050E-17A2-F40C8D76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D996B-B730-B7D2-42DC-3B797D2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5A5CA-AD39-7987-EE13-7465FFCF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36499-E20E-DF77-6ABF-36C02EEB8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9762-A885-F126-3679-5DF730C8F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BA66-E514-3B4C-AC25-A5948C1D8B3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324A9-5684-B7F8-306C-693994BCD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BB26B-96FE-D35C-A992-0C5EB5F60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62FC4-DE09-934C-8190-9A389A4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4DE1D-EB0C-E363-992B-ADBDA5908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157DF-3804-7D02-F3ED-C7E5AD69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123" y="1118008"/>
            <a:ext cx="11731321" cy="414834"/>
          </a:xfrm>
        </p:spPr>
        <p:txBody>
          <a:bodyPr/>
          <a:lstStyle/>
          <a:p>
            <a:pPr algn="ctr"/>
            <a:r>
              <a:rPr lang="en-ZA" dirty="0"/>
              <a:t>PLANNING  2024  POA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8535" y="1532842"/>
          <a:ext cx="11802359" cy="5225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366">
                  <a:extLst>
                    <a:ext uri="{9D8B030D-6E8A-4147-A177-3AD203B41FA5}">
                      <a16:colId xmlns:a16="http://schemas.microsoft.com/office/drawing/2014/main" val="3767943361"/>
                    </a:ext>
                  </a:extLst>
                </a:gridCol>
                <a:gridCol w="1708439">
                  <a:extLst>
                    <a:ext uri="{9D8B030D-6E8A-4147-A177-3AD203B41FA5}">
                      <a16:colId xmlns:a16="http://schemas.microsoft.com/office/drawing/2014/main" val="2220997755"/>
                    </a:ext>
                  </a:extLst>
                </a:gridCol>
                <a:gridCol w="1238316">
                  <a:extLst>
                    <a:ext uri="{9D8B030D-6E8A-4147-A177-3AD203B41FA5}">
                      <a16:colId xmlns:a16="http://schemas.microsoft.com/office/drawing/2014/main" val="835169726"/>
                    </a:ext>
                  </a:extLst>
                </a:gridCol>
                <a:gridCol w="1708439">
                  <a:extLst>
                    <a:ext uri="{9D8B030D-6E8A-4147-A177-3AD203B41FA5}">
                      <a16:colId xmlns:a16="http://schemas.microsoft.com/office/drawing/2014/main" val="2329937178"/>
                    </a:ext>
                  </a:extLst>
                </a:gridCol>
                <a:gridCol w="1915557">
                  <a:extLst>
                    <a:ext uri="{9D8B030D-6E8A-4147-A177-3AD203B41FA5}">
                      <a16:colId xmlns:a16="http://schemas.microsoft.com/office/drawing/2014/main" val="3375755684"/>
                    </a:ext>
                  </a:extLst>
                </a:gridCol>
                <a:gridCol w="3055242">
                  <a:extLst>
                    <a:ext uri="{9D8B030D-6E8A-4147-A177-3AD203B41FA5}">
                      <a16:colId xmlns:a16="http://schemas.microsoft.com/office/drawing/2014/main" val="3482392142"/>
                    </a:ext>
                  </a:extLst>
                </a:gridCol>
              </a:tblGrid>
              <a:tr h="25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Item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Activities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Responsibilities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Date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Comment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382706590"/>
                  </a:ext>
                </a:extLst>
              </a:tr>
              <a:tr h="1102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Joint  SMT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Meeting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Principals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SMT Members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Jan 2024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Planning   - First  Joint  meeting.  Sharing  Ideas  on  Curriculum  Delivery/ Management. (POA)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PLCs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Needs Analysis,</a:t>
                      </a:r>
                      <a:r>
                        <a:rPr lang="en-ZA" sz="1100" baseline="0" dirty="0">
                          <a:effectLst/>
                        </a:rPr>
                        <a:t> </a:t>
                      </a:r>
                      <a:r>
                        <a:rPr lang="en-ZA" sz="1100" dirty="0">
                          <a:effectLst/>
                        </a:rPr>
                        <a:t>Assessment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Learner  Support,</a:t>
                      </a:r>
                      <a:r>
                        <a:rPr lang="en-ZA" sz="1100" baseline="0" dirty="0">
                          <a:effectLst/>
                        </a:rPr>
                        <a:t> </a:t>
                      </a:r>
                      <a:r>
                        <a:rPr lang="en-ZA" sz="1100" dirty="0">
                          <a:effectLst/>
                        </a:rPr>
                        <a:t>Learner  Awards,</a:t>
                      </a:r>
                      <a:r>
                        <a:rPr lang="en-ZA" sz="1100" baseline="0" dirty="0">
                          <a:effectLst/>
                        </a:rPr>
                        <a:t> </a:t>
                      </a:r>
                      <a:r>
                        <a:rPr lang="en-ZA" sz="1100" dirty="0">
                          <a:effectLst/>
                        </a:rPr>
                        <a:t>Grade  R  Graduation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ZA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ICT</a:t>
                      </a: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752047277"/>
                  </a:ext>
                </a:extLst>
              </a:tr>
              <a:tr h="149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Joint  SGB  EXCO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Meeting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Principals / Secretary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SGB  EXCO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en-ZA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Planning  (POA)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Fundraising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School  Resourcing  and  Infrastructure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ICT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Social  Cohesion – Sports, Learner  Awards  &amp;  Graduation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Breakaway  Session (Funding)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100" dirty="0">
                          <a:effectLst/>
                        </a:rPr>
                        <a:t>NPO  Registration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3989122130"/>
                  </a:ext>
                </a:extLst>
              </a:tr>
              <a:tr h="389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Joint  SGB  Broader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Meeting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Principals / Secretary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Full  SGB  Compliment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 2024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Adoption  of  POA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Information sharing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3128924512"/>
                  </a:ext>
                </a:extLst>
              </a:tr>
              <a:tr h="25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Administrator  Orientation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Work  Ethics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SASAMS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Principals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Administrative  Assistants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2024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Whole  Week  reporting  at  PPS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189559743"/>
                  </a:ext>
                </a:extLst>
              </a:tr>
              <a:tr h="25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Service  Excellence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Workshop  for  Administrators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Principals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AAs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2024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Effective  and  Efficient Service  delivery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283828939"/>
                  </a:ext>
                </a:extLst>
              </a:tr>
              <a:tr h="389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Service  Excellence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Workshop  for  General    Workers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Principals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GAs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2024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Effective  and  Efficient Service  delivery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385949205"/>
                  </a:ext>
                </a:extLst>
              </a:tr>
              <a:tr h="25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Netball  &amp; Soccer  Games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Sports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Sports  Convenors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Learners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2024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Combined  Teams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474748647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Leave  Workshop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AAs  &amp;  GAs  Workshop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Principals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AAs  &amp;  GAs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 2024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Responsible  use  of  leave  by  employees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3906736573"/>
                  </a:ext>
                </a:extLst>
              </a:tr>
              <a:tr h="259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Leadership Skills  Development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Learner  Workshop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Principals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Learners - Councillor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 a Month</a:t>
                      </a: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Responsible  Learners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71714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2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8000" b="1" dirty="0"/>
              <a:t>SUB - COMMITTEES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2021/10/26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PRINCESS  MEADOW  25  NOVEMBER   2023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F7F-6B57-4605-9193-5587A6B187DD}" type="slidenum">
              <a:rPr lang="en-ZA" smtClean="0"/>
              <a:t>12</a:t>
            </a:fld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14A01-9515-79BF-9017-AE60DC0C4CCA}"/>
              </a:ext>
            </a:extLst>
          </p:cNvPr>
          <p:cNvSpPr txBox="1"/>
          <p:nvPr/>
        </p:nvSpPr>
        <p:spPr>
          <a:xfrm>
            <a:off x="1206230" y="2762655"/>
            <a:ext cx="10147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SOCIAL COHESSION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FINANCE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INFRASTUCTURE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SCHOOL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517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2021/10/26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PRINCESS  MEADOW  25  NOVEMBER   2023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F7F-6B57-4605-9193-5587A6B187DD}" type="slidenum">
              <a:rPr lang="en-ZA" smtClean="0"/>
              <a:t>13</a:t>
            </a:fld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14A01-9515-79BF-9017-AE60DC0C4CCA}"/>
              </a:ext>
            </a:extLst>
          </p:cNvPr>
          <p:cNvSpPr txBox="1"/>
          <p:nvPr/>
        </p:nvSpPr>
        <p:spPr>
          <a:xfrm>
            <a:off x="1551563" y="1275933"/>
            <a:ext cx="101475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SOCIAL COHESSION COMMITTEE </a:t>
            </a:r>
          </a:p>
          <a:p>
            <a:endParaRPr lang="en-US" sz="4800" dirty="0"/>
          </a:p>
          <a:p>
            <a:r>
              <a:rPr lang="en-US" sz="4800" dirty="0"/>
              <a:t>LESEJANE</a:t>
            </a:r>
          </a:p>
          <a:p>
            <a:r>
              <a:rPr lang="en-US" sz="4800" dirty="0"/>
              <a:t>RALEKGARI</a:t>
            </a:r>
          </a:p>
          <a:p>
            <a:r>
              <a:rPr lang="en-US" sz="4800" dirty="0"/>
              <a:t>PHOLOHANI</a:t>
            </a:r>
          </a:p>
          <a:p>
            <a:r>
              <a:rPr lang="en-US" sz="4800" dirty="0"/>
              <a:t>THE CEO &amp; HER MAJESTY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430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2021/10/26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PRINCESS  MEADOW  25  NOVEMBER   2023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F7F-6B57-4605-9193-5587A6B187DD}" type="slidenum">
              <a:rPr lang="en-ZA" smtClean="0"/>
              <a:t>14</a:t>
            </a:fld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14A01-9515-79BF-9017-AE60DC0C4CCA}"/>
              </a:ext>
            </a:extLst>
          </p:cNvPr>
          <p:cNvSpPr txBox="1"/>
          <p:nvPr/>
        </p:nvSpPr>
        <p:spPr>
          <a:xfrm>
            <a:off x="1551563" y="1275933"/>
            <a:ext cx="101475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FINANCE COMMITTEE </a:t>
            </a:r>
          </a:p>
          <a:p>
            <a:endParaRPr lang="en-US" sz="4800" dirty="0"/>
          </a:p>
          <a:p>
            <a:r>
              <a:rPr lang="en-US" sz="4800" dirty="0"/>
              <a:t>JETHRO TSHABALALA</a:t>
            </a:r>
          </a:p>
          <a:p>
            <a:r>
              <a:rPr lang="en-US" sz="4800" dirty="0"/>
              <a:t>THE CEO &amp; HER MAJESTY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312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2021/10/26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PRINCESS  MEADOW  25  NOVEMBER   2023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F7F-6B57-4605-9193-5587A6B187DD}" type="slidenum">
              <a:rPr lang="en-ZA" smtClean="0"/>
              <a:t>15</a:t>
            </a:fld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14A01-9515-79BF-9017-AE60DC0C4CCA}"/>
              </a:ext>
            </a:extLst>
          </p:cNvPr>
          <p:cNvSpPr txBox="1"/>
          <p:nvPr/>
        </p:nvSpPr>
        <p:spPr>
          <a:xfrm>
            <a:off x="1551563" y="1275933"/>
            <a:ext cx="101475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MARKETING COMMITTEE</a:t>
            </a:r>
          </a:p>
          <a:p>
            <a:endParaRPr lang="en-US" sz="4800" dirty="0"/>
          </a:p>
          <a:p>
            <a:r>
              <a:rPr lang="en-US" sz="4800" dirty="0"/>
              <a:t>MODIKA</a:t>
            </a:r>
          </a:p>
          <a:p>
            <a:r>
              <a:rPr lang="en-US" sz="4800" dirty="0"/>
              <a:t>MASEGO</a:t>
            </a:r>
          </a:p>
          <a:p>
            <a:r>
              <a:rPr lang="en-US" sz="4800" dirty="0"/>
              <a:t>MUSA</a:t>
            </a:r>
          </a:p>
          <a:p>
            <a:r>
              <a:rPr lang="en-US" sz="4800" dirty="0"/>
              <a:t>THE CEO &amp; HER MAJESTY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495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2021/10/26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PRINCESS  MEADOW  25  NOVEMBER   2023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F7F-6B57-4605-9193-5587A6B187DD}" type="slidenum">
              <a:rPr lang="en-ZA" smtClean="0"/>
              <a:t>16</a:t>
            </a:fld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14A01-9515-79BF-9017-AE60DC0C4CCA}"/>
              </a:ext>
            </a:extLst>
          </p:cNvPr>
          <p:cNvSpPr txBox="1"/>
          <p:nvPr/>
        </p:nvSpPr>
        <p:spPr>
          <a:xfrm>
            <a:off x="1551563" y="1275933"/>
            <a:ext cx="101475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INFRASTRUCTURE COMMITTEE</a:t>
            </a:r>
          </a:p>
          <a:p>
            <a:endParaRPr lang="en-US" sz="4800" dirty="0"/>
          </a:p>
          <a:p>
            <a:r>
              <a:rPr lang="en-US" sz="4800" dirty="0"/>
              <a:t>TOM KUBHEKA</a:t>
            </a:r>
          </a:p>
          <a:p>
            <a:r>
              <a:rPr lang="en-US" sz="4800" dirty="0"/>
              <a:t>AYANDA</a:t>
            </a:r>
          </a:p>
          <a:p>
            <a:r>
              <a:rPr lang="en-US" sz="4800" dirty="0"/>
              <a:t>MAX SHAI</a:t>
            </a:r>
          </a:p>
          <a:p>
            <a:r>
              <a:rPr lang="en-US" sz="4800" dirty="0"/>
              <a:t>THE CEO &amp; HER MAJESTY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306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2021/10/26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PRINCESS  MEADOW  25  NOVEMBER   2023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F7F-6B57-4605-9193-5587A6B187DD}" type="slidenum">
              <a:rPr lang="en-ZA" smtClean="0"/>
              <a:t>17</a:t>
            </a:fld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14A01-9515-79BF-9017-AE60DC0C4CCA}"/>
              </a:ext>
            </a:extLst>
          </p:cNvPr>
          <p:cNvSpPr txBox="1"/>
          <p:nvPr/>
        </p:nvSpPr>
        <p:spPr>
          <a:xfrm>
            <a:off x="1551563" y="1275933"/>
            <a:ext cx="101475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SCHOOL POLICY</a:t>
            </a:r>
          </a:p>
          <a:p>
            <a:endParaRPr lang="en-US" sz="4800" dirty="0"/>
          </a:p>
          <a:p>
            <a:r>
              <a:rPr lang="en-US" sz="4800" dirty="0"/>
              <a:t>LESEGO</a:t>
            </a:r>
          </a:p>
          <a:p>
            <a:r>
              <a:rPr lang="en-US" sz="4800" dirty="0"/>
              <a:t>TSOENENG</a:t>
            </a:r>
          </a:p>
          <a:p>
            <a:r>
              <a:rPr lang="en-US" sz="4800" dirty="0"/>
              <a:t>CHANEL</a:t>
            </a:r>
          </a:p>
          <a:p>
            <a:r>
              <a:rPr lang="en-US" sz="4800" dirty="0"/>
              <a:t>THE CEO &amp; HER MAJESTY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6039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8275" y="-65487"/>
            <a:ext cx="11055448" cy="998181"/>
          </a:xfrm>
        </p:spPr>
        <p:txBody>
          <a:bodyPr>
            <a:noAutofit/>
          </a:bodyPr>
          <a:lstStyle/>
          <a:p>
            <a:pPr algn="ctr"/>
            <a:r>
              <a:rPr lang="en-ZA" sz="6600" b="1" dirty="0"/>
              <a:t>QUOTE</a:t>
            </a:r>
            <a:endParaRPr lang="en-US" sz="6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399A2-1F53-844E-812A-AB445D0C8B99}"/>
              </a:ext>
            </a:extLst>
          </p:cNvPr>
          <p:cNvSpPr/>
          <p:nvPr/>
        </p:nvSpPr>
        <p:spPr>
          <a:xfrm>
            <a:off x="1964695" y="1305054"/>
            <a:ext cx="8279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E71768-B24F-FC4A-9630-27753B5B66D3}"/>
              </a:ext>
            </a:extLst>
          </p:cNvPr>
          <p:cNvSpPr/>
          <p:nvPr/>
        </p:nvSpPr>
        <p:spPr>
          <a:xfrm>
            <a:off x="1929571" y="1118874"/>
            <a:ext cx="8198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A047A-42C4-7E44-ACFC-D5A28AD167D8}"/>
              </a:ext>
            </a:extLst>
          </p:cNvPr>
          <p:cNvSpPr/>
          <p:nvPr/>
        </p:nvSpPr>
        <p:spPr>
          <a:xfrm>
            <a:off x="1964695" y="1305054"/>
            <a:ext cx="8279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pic>
        <p:nvPicPr>
          <p:cNvPr id="11" name="Picture 4" descr="Image result for MOTIVATIONAL PINS FROM MARTIN LUTHER">
            <a:extLst>
              <a:ext uri="{FF2B5EF4-FFF2-40B4-BE49-F238E27FC236}">
                <a16:creationId xmlns:a16="http://schemas.microsoft.com/office/drawing/2014/main" id="{BD497F37-7BF9-6A47-8AD9-6714A21D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931"/>
            <a:ext cx="12191999" cy="60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EBD1B0-92C6-C945-B363-A31C73E135EE}" type="slidenum">
              <a:rPr lang="en-ZA" altLang="en-US" smtClean="0"/>
              <a:pPr/>
              <a:t>18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550481149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9731"/>
            <a:ext cx="11353800" cy="1457638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prstClr val="black"/>
                </a:solidFill>
                <a:latin typeface="Calibri"/>
              </a:rPr>
              <a:t>WE  ARE  PRINCESS  MEADOW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5" y="1825625"/>
            <a:ext cx="10011266" cy="4351338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2021/10/26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PRINCESS  MEADOW  25  NOVEMBER   2023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F7F-6B57-4605-9193-5587A6B187DD}" type="slidenum">
              <a:rPr lang="en-ZA" smtClean="0"/>
              <a:t>19</a:t>
            </a:fld>
            <a:endParaRPr lang="en-ZA"/>
          </a:p>
        </p:txBody>
      </p:sp>
      <p:pic>
        <p:nvPicPr>
          <p:cNvPr id="11" name="Picture 10" descr="https://cdn11.bigcommerce.com/s-8smrzb0w7f/images/stencil/original/products/63391/63187/511eayVeBML._SL1200___59905.16029157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12192000" cy="617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3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1D77F-098F-CB74-0C4F-7728659C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4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5839E-4A64-1EFF-CA79-26EA6D1C3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2C3EC-EF17-C2A9-08EB-1599790E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6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DFC61-1DE6-135F-9941-38CA96D3F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64F96-058D-4483-BB6A-40065149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7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9955CB-0E7F-84EA-FDDD-F29560ED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D0144-07E7-A492-F613-670442C7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E97B8-268A-F005-844E-8BBF866EB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28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Z9NaIfvEKEF3_S41f9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311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 2024  POA</vt:lpstr>
      <vt:lpstr>SUB - COMMITTEES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QUOTE</vt:lpstr>
      <vt:lpstr>WE  ARE  PRINCESS  MEADOW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Mashimbyi</dc:creator>
  <cp:lastModifiedBy>princessp464@gmail.com</cp:lastModifiedBy>
  <cp:revision>5</cp:revision>
  <dcterms:created xsi:type="dcterms:W3CDTF">2023-11-24T13:48:35Z</dcterms:created>
  <dcterms:modified xsi:type="dcterms:W3CDTF">2024-01-30T17:41:31Z</dcterms:modified>
</cp:coreProperties>
</file>